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4" r:id="rId2"/>
  </p:sldMasterIdLst>
  <p:notesMasterIdLst>
    <p:notesMasterId r:id="rId21"/>
  </p:notesMasterIdLst>
  <p:sldIdLst>
    <p:sldId id="256" r:id="rId3"/>
    <p:sldId id="368" r:id="rId4"/>
    <p:sldId id="351" r:id="rId5"/>
    <p:sldId id="354" r:id="rId6"/>
    <p:sldId id="355" r:id="rId7"/>
    <p:sldId id="363" r:id="rId8"/>
    <p:sldId id="352" r:id="rId9"/>
    <p:sldId id="357" r:id="rId10"/>
    <p:sldId id="358" r:id="rId11"/>
    <p:sldId id="359" r:id="rId12"/>
    <p:sldId id="364" r:id="rId13"/>
    <p:sldId id="360" r:id="rId14"/>
    <p:sldId id="365" r:id="rId15"/>
    <p:sldId id="361" r:id="rId16"/>
    <p:sldId id="362" r:id="rId17"/>
    <p:sldId id="366" r:id="rId18"/>
    <p:sldId id="367" r:id="rId19"/>
    <p:sldId id="35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5996" autoAdjust="0"/>
  </p:normalViewPr>
  <p:slideViewPr>
    <p:cSldViewPr snapToGrid="0">
      <p:cViewPr varScale="1">
        <p:scale>
          <a:sx n="63" d="100"/>
          <a:sy n="63" d="100"/>
        </p:scale>
        <p:origin x="10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59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8C5BB0-1C9E-4623-9AA1-813AC779022A}" type="doc">
      <dgm:prSet loTypeId="urn:microsoft.com/office/officeart/2008/layout/VerticalCurvedList#15" loCatId="list" qsTypeId="urn:microsoft.com/office/officeart/2005/8/quickstyle/simple1#77" qsCatId="simple" csTypeId="urn:microsoft.com/office/officeart/2005/8/colors/accent1_2#59" csCatId="accent1" phldr="1"/>
      <dgm:spPr/>
      <dgm:t>
        <a:bodyPr/>
        <a:lstStyle/>
        <a:p>
          <a:endParaRPr lang="en-US"/>
        </a:p>
      </dgm:t>
    </dgm:pt>
    <dgm:pt modelId="{66A12BBE-9EE4-4952-B2B1-E94DC0330579}">
      <dgm:prSet phldrT="[Text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lục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bát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2582C5-AAEF-4516-84E7-9B5685631CE6}" type="parTrans" cxnId="{F35A842E-22FB-4ABA-B136-1F0355D4FA98}">
      <dgm:prSet/>
      <dgm:spPr/>
      <dgm:t>
        <a:bodyPr/>
        <a:lstStyle/>
        <a:p>
          <a:endParaRPr lang="en-US"/>
        </a:p>
      </dgm:t>
    </dgm:pt>
    <dgm:pt modelId="{2C4D06F2-68C0-4936-A9A3-7ACCCD1F45D7}" type="sibTrans" cxnId="{F35A842E-22FB-4ABA-B136-1F0355D4FA98}">
      <dgm:prSet/>
      <dgm:spPr/>
      <dgm:t>
        <a:bodyPr/>
        <a:lstStyle/>
        <a:p>
          <a:endParaRPr lang="en-US"/>
        </a:p>
      </dgm:t>
    </dgm:pt>
    <dgm:pt modelId="{F87B6C9E-F586-4B60-B872-E581E04298D7}">
      <dgm:prSet phldrT="[Text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Sử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nhiều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biện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pháp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tu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hóa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điệp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liệt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kê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…</a:t>
          </a:r>
          <a:r>
            <a: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264CFF-89EA-4F94-9DC8-6D8D3E629C59}" type="parTrans" cxnId="{D66AB474-F24D-45BD-ACA1-36775D945D70}">
      <dgm:prSet/>
      <dgm:spPr/>
      <dgm:t>
        <a:bodyPr/>
        <a:lstStyle/>
        <a:p>
          <a:endParaRPr lang="en-US"/>
        </a:p>
      </dgm:t>
    </dgm:pt>
    <dgm:pt modelId="{42AF57C8-66E5-4342-8931-C85C4BDB1CD9}" type="sibTrans" cxnId="{D66AB474-F24D-45BD-ACA1-36775D945D70}">
      <dgm:prSet/>
      <dgm:spPr/>
      <dgm:t>
        <a:bodyPr/>
        <a:lstStyle/>
        <a:p>
          <a:endParaRPr lang="en-US"/>
        </a:p>
      </dgm:t>
    </dgm:pt>
    <dgm:pt modelId="{C4AF8791-ECA3-4E4D-9A15-65F640EBA627}" type="pres">
      <dgm:prSet presAssocID="{028C5BB0-1C9E-4623-9AA1-813AC779022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9CBFD777-BEC4-426B-A855-4B7E92B9DD02}" type="pres">
      <dgm:prSet presAssocID="{028C5BB0-1C9E-4623-9AA1-813AC779022A}" presName="Name1" presStyleCnt="0"/>
      <dgm:spPr/>
    </dgm:pt>
    <dgm:pt modelId="{1F75A549-D40F-4A31-9D59-40FA3DACD6F8}" type="pres">
      <dgm:prSet presAssocID="{028C5BB0-1C9E-4623-9AA1-813AC779022A}" presName="cycle" presStyleCnt="0"/>
      <dgm:spPr/>
    </dgm:pt>
    <dgm:pt modelId="{F81C2B89-6E19-4DF1-90DA-971C6F9E54AB}" type="pres">
      <dgm:prSet presAssocID="{028C5BB0-1C9E-4623-9AA1-813AC779022A}" presName="srcNode" presStyleLbl="node1" presStyleIdx="0" presStyleCnt="2"/>
      <dgm:spPr/>
    </dgm:pt>
    <dgm:pt modelId="{5DDE2ACB-F5D3-467E-B15A-9F762DEE9359}" type="pres">
      <dgm:prSet presAssocID="{028C5BB0-1C9E-4623-9AA1-813AC779022A}" presName="conn" presStyleLbl="parChTrans1D2" presStyleIdx="0" presStyleCnt="1"/>
      <dgm:spPr/>
      <dgm:t>
        <a:bodyPr/>
        <a:lstStyle/>
        <a:p>
          <a:endParaRPr lang="en-US"/>
        </a:p>
      </dgm:t>
    </dgm:pt>
    <dgm:pt modelId="{618B4129-6FFF-46DC-8A39-76B50060A621}" type="pres">
      <dgm:prSet presAssocID="{028C5BB0-1C9E-4623-9AA1-813AC779022A}" presName="extraNode" presStyleLbl="node1" presStyleIdx="0" presStyleCnt="2"/>
      <dgm:spPr/>
    </dgm:pt>
    <dgm:pt modelId="{A63183FC-EF4D-41BF-A008-D9743EF3773A}" type="pres">
      <dgm:prSet presAssocID="{028C5BB0-1C9E-4623-9AA1-813AC779022A}" presName="dstNode" presStyleLbl="node1" presStyleIdx="0" presStyleCnt="2"/>
      <dgm:spPr/>
    </dgm:pt>
    <dgm:pt modelId="{5F6976EB-F4F1-40C7-A1AE-086E39C4EF5D}" type="pres">
      <dgm:prSet presAssocID="{66A12BBE-9EE4-4952-B2B1-E94DC0330579}" presName="text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BEA970-64CD-492B-A6DF-822374298120}" type="pres">
      <dgm:prSet presAssocID="{66A12BBE-9EE4-4952-B2B1-E94DC0330579}" presName="accent_1" presStyleCnt="0"/>
      <dgm:spPr/>
    </dgm:pt>
    <dgm:pt modelId="{C395DDF6-6675-4846-A0A7-79D6D80EF364}" type="pres">
      <dgm:prSet presAssocID="{66A12BBE-9EE4-4952-B2B1-E94DC0330579}" presName="accentRepeatNode" presStyleLbl="solidFgAcc1" presStyleIdx="0" presStyleCnt="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8A8EE4A9-12BD-40B9-8676-0D48B20A2261}" type="pres">
      <dgm:prSet presAssocID="{F87B6C9E-F586-4B60-B872-E581E04298D7}" presName="text_2" presStyleLbl="node1" presStyleIdx="1" presStyleCnt="2" custScaleY="1204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C02B02-AE87-445E-B377-50C8A07437D1}" type="pres">
      <dgm:prSet presAssocID="{F87B6C9E-F586-4B60-B872-E581E04298D7}" presName="accent_2" presStyleCnt="0"/>
      <dgm:spPr/>
    </dgm:pt>
    <dgm:pt modelId="{395E22D3-5C66-46BE-BC76-E4CE57CA5C74}" type="pres">
      <dgm:prSet presAssocID="{F87B6C9E-F586-4B60-B872-E581E04298D7}" presName="accentRepeatNode" presStyleLbl="solidFgAcc1" presStyleIdx="1" presStyleCnt="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F35A842E-22FB-4ABA-B136-1F0355D4FA98}" srcId="{028C5BB0-1C9E-4623-9AA1-813AC779022A}" destId="{66A12BBE-9EE4-4952-B2B1-E94DC0330579}" srcOrd="0" destOrd="0" parTransId="{572582C5-AAEF-4516-84E7-9B5685631CE6}" sibTransId="{2C4D06F2-68C0-4936-A9A3-7ACCCD1F45D7}"/>
    <dgm:cxn modelId="{00918E8B-F6D2-43AE-8684-40E6F0F28B95}" type="presOf" srcId="{F87B6C9E-F586-4B60-B872-E581E04298D7}" destId="{8A8EE4A9-12BD-40B9-8676-0D48B20A2261}" srcOrd="0" destOrd="0" presId="urn:microsoft.com/office/officeart/2008/layout/VerticalCurvedList#15"/>
    <dgm:cxn modelId="{CA108F2B-6900-44EB-84AE-F43CC8471AD0}" type="presOf" srcId="{2C4D06F2-68C0-4936-A9A3-7ACCCD1F45D7}" destId="{5DDE2ACB-F5D3-467E-B15A-9F762DEE9359}" srcOrd="0" destOrd="0" presId="urn:microsoft.com/office/officeart/2008/layout/VerticalCurvedList#15"/>
    <dgm:cxn modelId="{D66AB474-F24D-45BD-ACA1-36775D945D70}" srcId="{028C5BB0-1C9E-4623-9AA1-813AC779022A}" destId="{F87B6C9E-F586-4B60-B872-E581E04298D7}" srcOrd="1" destOrd="0" parTransId="{AB264CFF-89EA-4F94-9DC8-6D8D3E629C59}" sibTransId="{42AF57C8-66E5-4342-8931-C85C4BDB1CD9}"/>
    <dgm:cxn modelId="{609D1FBC-9D26-4E65-9C99-382DC2405DE6}" type="presOf" srcId="{028C5BB0-1C9E-4623-9AA1-813AC779022A}" destId="{C4AF8791-ECA3-4E4D-9A15-65F640EBA627}" srcOrd="0" destOrd="0" presId="urn:microsoft.com/office/officeart/2008/layout/VerticalCurvedList#15"/>
    <dgm:cxn modelId="{60A6267F-9D05-4F74-8651-6FD665A50393}" type="presOf" srcId="{66A12BBE-9EE4-4952-B2B1-E94DC0330579}" destId="{5F6976EB-F4F1-40C7-A1AE-086E39C4EF5D}" srcOrd="0" destOrd="0" presId="urn:microsoft.com/office/officeart/2008/layout/VerticalCurvedList#15"/>
    <dgm:cxn modelId="{2B9EB14B-1DEA-4240-BE7B-ACBB6787D1BB}" type="presParOf" srcId="{C4AF8791-ECA3-4E4D-9A15-65F640EBA627}" destId="{9CBFD777-BEC4-426B-A855-4B7E92B9DD02}" srcOrd="0" destOrd="0" presId="urn:microsoft.com/office/officeart/2008/layout/VerticalCurvedList#15"/>
    <dgm:cxn modelId="{6E1B9843-E141-499B-8AC6-006E4B59C02E}" type="presParOf" srcId="{9CBFD777-BEC4-426B-A855-4B7E92B9DD02}" destId="{1F75A549-D40F-4A31-9D59-40FA3DACD6F8}" srcOrd="0" destOrd="0" presId="urn:microsoft.com/office/officeart/2008/layout/VerticalCurvedList#15"/>
    <dgm:cxn modelId="{40B546E1-AFFD-4C79-B12F-3B87052600A0}" type="presParOf" srcId="{1F75A549-D40F-4A31-9D59-40FA3DACD6F8}" destId="{F81C2B89-6E19-4DF1-90DA-971C6F9E54AB}" srcOrd="0" destOrd="0" presId="urn:microsoft.com/office/officeart/2008/layout/VerticalCurvedList#15"/>
    <dgm:cxn modelId="{01CF0ADB-D5EE-4CCA-A0C7-D1CBA59278C6}" type="presParOf" srcId="{1F75A549-D40F-4A31-9D59-40FA3DACD6F8}" destId="{5DDE2ACB-F5D3-467E-B15A-9F762DEE9359}" srcOrd="1" destOrd="0" presId="urn:microsoft.com/office/officeart/2008/layout/VerticalCurvedList#15"/>
    <dgm:cxn modelId="{F4BB427D-9E39-4C97-BA5E-394C147F2C45}" type="presParOf" srcId="{1F75A549-D40F-4A31-9D59-40FA3DACD6F8}" destId="{618B4129-6FFF-46DC-8A39-76B50060A621}" srcOrd="2" destOrd="0" presId="urn:microsoft.com/office/officeart/2008/layout/VerticalCurvedList#15"/>
    <dgm:cxn modelId="{D9FAC060-90AF-4794-A026-EC83916268C1}" type="presParOf" srcId="{1F75A549-D40F-4A31-9D59-40FA3DACD6F8}" destId="{A63183FC-EF4D-41BF-A008-D9743EF3773A}" srcOrd="3" destOrd="0" presId="urn:microsoft.com/office/officeart/2008/layout/VerticalCurvedList#15"/>
    <dgm:cxn modelId="{C2FBC8E2-071C-418C-BA1E-14A58473C8BA}" type="presParOf" srcId="{9CBFD777-BEC4-426B-A855-4B7E92B9DD02}" destId="{5F6976EB-F4F1-40C7-A1AE-086E39C4EF5D}" srcOrd="1" destOrd="0" presId="urn:microsoft.com/office/officeart/2008/layout/VerticalCurvedList#15"/>
    <dgm:cxn modelId="{D358DB4C-529E-4942-956F-EEE39EB6DBD0}" type="presParOf" srcId="{9CBFD777-BEC4-426B-A855-4B7E92B9DD02}" destId="{91BEA970-64CD-492B-A6DF-822374298120}" srcOrd="2" destOrd="0" presId="urn:microsoft.com/office/officeart/2008/layout/VerticalCurvedList#15"/>
    <dgm:cxn modelId="{A45637FA-D089-4422-8451-37E371C7AC71}" type="presParOf" srcId="{91BEA970-64CD-492B-A6DF-822374298120}" destId="{C395DDF6-6675-4846-A0A7-79D6D80EF364}" srcOrd="0" destOrd="0" presId="urn:microsoft.com/office/officeart/2008/layout/VerticalCurvedList#15"/>
    <dgm:cxn modelId="{8E4A296D-9345-4EA9-B0E5-316DB7A99C51}" type="presParOf" srcId="{9CBFD777-BEC4-426B-A855-4B7E92B9DD02}" destId="{8A8EE4A9-12BD-40B9-8676-0D48B20A2261}" srcOrd="3" destOrd="0" presId="urn:microsoft.com/office/officeart/2008/layout/VerticalCurvedList#15"/>
    <dgm:cxn modelId="{130D9A38-CF1E-4888-A571-C6E4581514C1}" type="presParOf" srcId="{9CBFD777-BEC4-426B-A855-4B7E92B9DD02}" destId="{D9C02B02-AE87-445E-B377-50C8A07437D1}" srcOrd="4" destOrd="0" presId="urn:microsoft.com/office/officeart/2008/layout/VerticalCurvedList#15"/>
    <dgm:cxn modelId="{18BA7E68-473F-484D-9E76-C65ED3A039DF}" type="presParOf" srcId="{D9C02B02-AE87-445E-B377-50C8A07437D1}" destId="{395E22D3-5C66-46BE-BC76-E4CE57CA5C74}" srcOrd="0" destOrd="0" presId="urn:microsoft.com/office/officeart/2008/layout/VerticalCurvedList#1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DE2ACB-F5D3-467E-B15A-9F762DEE9359}">
      <dsp:nvSpPr>
        <dsp:cNvPr id="0" name=""/>
        <dsp:cNvSpPr/>
      </dsp:nvSpPr>
      <dsp:spPr>
        <a:xfrm>
          <a:off x="-2582334" y="-400838"/>
          <a:ext cx="3100740" cy="3100740"/>
        </a:xfrm>
        <a:prstGeom prst="blockArc">
          <a:avLst>
            <a:gd name="adj1" fmla="val 18900000"/>
            <a:gd name="adj2" fmla="val 2700000"/>
            <a:gd name="adj3" fmla="val 697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6976EB-F4F1-40C7-A1AE-086E39C4EF5D}">
      <dsp:nvSpPr>
        <dsp:cNvPr id="0" name=""/>
        <dsp:cNvSpPr/>
      </dsp:nvSpPr>
      <dsp:spPr>
        <a:xfrm>
          <a:off x="422625" y="328444"/>
          <a:ext cx="6789007" cy="656796"/>
        </a:xfrm>
        <a:prstGeom prst="rect">
          <a:avLst/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1332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lục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bát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2625" y="328444"/>
        <a:ext cx="6789007" cy="656796"/>
      </dsp:txXfrm>
    </dsp:sp>
    <dsp:sp modelId="{C395DDF6-6675-4846-A0A7-79D6D80EF364}">
      <dsp:nvSpPr>
        <dsp:cNvPr id="0" name=""/>
        <dsp:cNvSpPr/>
      </dsp:nvSpPr>
      <dsp:spPr>
        <a:xfrm>
          <a:off x="12127" y="246344"/>
          <a:ext cx="820995" cy="82099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8EE4A9-12BD-40B9-8676-0D48B20A2261}">
      <dsp:nvSpPr>
        <dsp:cNvPr id="0" name=""/>
        <dsp:cNvSpPr/>
      </dsp:nvSpPr>
      <dsp:spPr>
        <a:xfrm>
          <a:off x="422625" y="1246635"/>
          <a:ext cx="6789007" cy="791170"/>
        </a:xfrm>
        <a:prstGeom prst="rect">
          <a:avLst/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1332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Sử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nhiều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biện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pháp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tu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hóa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điệp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liệt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kê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…</a:t>
          </a:r>
          <a:r>
            <a:rPr lang="en-US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2625" y="1246635"/>
        <a:ext cx="6789007" cy="791170"/>
      </dsp:txXfrm>
    </dsp:sp>
    <dsp:sp modelId="{395E22D3-5C66-46BE-BC76-E4CE57CA5C74}">
      <dsp:nvSpPr>
        <dsp:cNvPr id="0" name=""/>
        <dsp:cNvSpPr/>
      </dsp:nvSpPr>
      <dsp:spPr>
        <a:xfrm>
          <a:off x="12127" y="1231723"/>
          <a:ext cx="820995" cy="82099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#15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srcNode" val="srcNode"/>
            <dgm:param type="dstNode" val="dstNode"/>
            <dgm:param type="endSty" val="noArr"/>
            <dgm:param type="connRout" val="curve"/>
            <dgm:param type="begPts" val="ctr"/>
            <dgm:param type="endPts" val="ct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77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C60030-FB51-451B-A77D-89EB12CEED04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DD7226-0897-434E-A2EC-E688CD77B16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C55F6-5919-4D22-865C-DCFA36CDA069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0E50A-8EF1-40BC-B5B3-6B9E104E95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C55F6-5919-4D22-865C-DCFA36CDA069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0E50A-8EF1-40BC-B5B3-6B9E104E95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C55F6-5919-4D22-865C-DCFA36CDA069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0E50A-8EF1-40BC-B5B3-6B9E104E95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FBAC54D-9949-44C8-95C1-F0F4AF37D8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FBAC54D-9949-44C8-95C1-F0F4AF37D8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FBAC54D-9949-44C8-95C1-F0F4AF37D8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FBAC54D-9949-44C8-95C1-F0F4AF37D8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FBAC54D-9949-44C8-95C1-F0F4AF37D8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FBAC54D-9949-44C8-95C1-F0F4AF37D8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FBAC54D-9949-44C8-95C1-F0F4AF37D8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FBAC54D-9949-44C8-95C1-F0F4AF37D8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C55F6-5919-4D22-865C-DCFA36CDA069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0E50A-8EF1-40BC-B5B3-6B9E104E95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FBAC54D-9949-44C8-95C1-F0F4AF37D8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FBAC54D-9949-44C8-95C1-F0F4AF37D8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FBAC54D-9949-44C8-95C1-F0F4AF37D8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C55F6-5919-4D22-865C-DCFA36CDA069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0E50A-8EF1-40BC-B5B3-6B9E104E95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C55F6-5919-4D22-865C-DCFA36CDA069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0E50A-8EF1-40BC-B5B3-6B9E104E95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C55F6-5919-4D22-865C-DCFA36CDA069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0E50A-8EF1-40BC-B5B3-6B9E104E95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C55F6-5919-4D22-865C-DCFA36CDA069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0E50A-8EF1-40BC-B5B3-6B9E104E95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C55F6-5919-4D22-865C-DCFA36CDA069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0E50A-8EF1-40BC-B5B3-6B9E104E95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C55F6-5919-4D22-865C-DCFA36CDA069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0E50A-8EF1-40BC-B5B3-6B9E104E95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C55F6-5919-4D22-865C-DCFA36CDA069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0E50A-8EF1-40BC-B5B3-6B9E104E95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CC55F6-5919-4D22-865C-DCFA36CDA069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E0E50A-8EF1-40BC-B5B3-6B9E104E959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FBAC54D-9949-44C8-95C1-F0F4AF37D8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29" y="178933"/>
            <a:ext cx="11912805" cy="65353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2112580" y="1008994"/>
            <a:ext cx="15234219" cy="49244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3. VẺ ĐẸP QUÊ HƯƠNG</a:t>
            </a:r>
          </a:p>
          <a:p>
            <a:pPr lvl="0" algn="ctr"/>
            <a:endParaRPr lang="en-US" sz="4000" u="sng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4000" u="sng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</a:t>
            </a:r>
            <a:r>
              <a:rPr lang="en-US" sz="4000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RỘNG THEO THỂ LOẠI:</a:t>
            </a:r>
          </a:p>
          <a:p>
            <a:pPr lvl="0" algn="ctr"/>
            <a:r>
              <a:rPr lang="en-US" sz="7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 </a:t>
            </a:r>
            <a:r>
              <a:rPr lang="en-US" sz="7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BÌM                                    </a:t>
            </a:r>
          </a:p>
          <a:p>
            <a:pPr lvl="0" algn="ctr"/>
            <a:r>
              <a:rPr lang="en-US" sz="5400" b="1" dirty="0">
                <a:solidFill>
                  <a:schemeClr val="bg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 ĐỨC MẬU)</a:t>
            </a:r>
          </a:p>
          <a:p>
            <a:pPr algn="ctr"/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17499" y="195944"/>
            <a:ext cx="4134461" cy="57476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II.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Đọc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</a:t>
            </a:r>
            <a:r>
              <a:rPr lang="en-US" sz="3200" b="1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iểu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bản</a:t>
            </a:r>
            <a:r>
              <a:rPr lang="en-US" sz="3200" b="1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17499" y="1439606"/>
            <a:ext cx="3525111" cy="56439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1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tranh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quê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: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958044" y="2226067"/>
            <a:ext cx="7458893" cy="42400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bức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tranh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ảnh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hoa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bìm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trung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tâm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nhà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nhắc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đến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ở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đầu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kết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thúc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cũng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ảnh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loài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hoa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mỏng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manh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này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.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*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Nhận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xét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: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Bức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tranh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quê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với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những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ảnh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dị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thường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gắn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với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tuổi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giả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Đồng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đánh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thức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tuổi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mỗi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con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xa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quê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.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endParaRPr lang="en-US" sz="3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137" y="2699156"/>
            <a:ext cx="3322184" cy="3293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17499" y="195944"/>
            <a:ext cx="4664363" cy="57476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 smtClean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II. </a:t>
            </a:r>
            <a:r>
              <a:rPr lang="en-US" sz="3200" b="1" dirty="0" err="1" smtClean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3200" b="1" dirty="0" smtClean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en-US" sz="3200" b="1" dirty="0" err="1" smtClean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iểu</a:t>
            </a:r>
            <a:r>
              <a:rPr lang="en-US" sz="3200" b="1" dirty="0" smtClean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200" b="1" dirty="0" smtClean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080" y="1439605"/>
            <a:ext cx="8625840" cy="541839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26377" y="2056250"/>
            <a:ext cx="571717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32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MS Mincho"/>
              </a:rPr>
              <a:t>Câu</a:t>
            </a:r>
            <a:r>
              <a:rPr lang="en-US" sz="3200" b="1" u="sng" dirty="0" smtClean="0">
                <a:solidFill>
                  <a:srgbClr val="C0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MS Mincho"/>
              </a:rPr>
              <a:t>hỏi</a:t>
            </a:r>
            <a:r>
              <a:rPr lang="en-US" sz="3200" b="1" u="sng" dirty="0" smtClean="0">
                <a:solidFill>
                  <a:srgbClr val="C0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MS Mincho"/>
              </a:rPr>
              <a:t>thảo</a:t>
            </a:r>
            <a:r>
              <a:rPr lang="en-US" sz="3200" b="1" u="sng" dirty="0" smtClean="0">
                <a:solidFill>
                  <a:srgbClr val="C0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MS Mincho"/>
              </a:rPr>
              <a:t>luận</a:t>
            </a:r>
            <a:r>
              <a:rPr lang="en-US" sz="3200" b="1" u="sng" dirty="0" smtClean="0">
                <a:solidFill>
                  <a:srgbClr val="C00000"/>
                </a:solidFill>
                <a:latin typeface="Times New Roman" panose="02020603050405020304" pitchFamily="18" charset="0"/>
                <a:ea typeface="MS Mincho"/>
              </a:rPr>
              <a:t>:</a:t>
            </a:r>
          </a:p>
          <a:p>
            <a:pPr>
              <a:spcAft>
                <a:spcPts val="0"/>
              </a:spcAft>
              <a:tabLst>
                <a:tab pos="1386840" algn="l"/>
              </a:tabLst>
            </a:pPr>
            <a:endParaRPr lang="en-US" sz="2800" b="1" i="1" dirty="0" smtClean="0">
              <a:latin typeface="Times New Roman" panose="02020603050405020304" pitchFamily="18" charset="0"/>
              <a:ea typeface="MS Mincho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b="1" i="1" dirty="0" err="1" smtClean="0">
                <a:latin typeface="Times New Roman" panose="02020603050405020304" pitchFamily="18" charset="0"/>
                <a:ea typeface="MS Mincho"/>
              </a:rPr>
              <a:t>Hãy</a:t>
            </a:r>
            <a:r>
              <a:rPr lang="en-US" sz="2800" b="1" i="1" dirty="0" smtClean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ea typeface="MS Mincho"/>
              </a:rPr>
              <a:t>xác</a:t>
            </a:r>
            <a:r>
              <a:rPr lang="en-US" sz="2800" b="1" i="1" dirty="0" smtClean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ea typeface="MS Mincho"/>
              </a:rPr>
              <a:t>định</a:t>
            </a:r>
            <a:r>
              <a:rPr lang="en-US" sz="2800" b="1" i="1" dirty="0" smtClean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ea typeface="MS Mincho"/>
              </a:rPr>
              <a:t>tình</a:t>
            </a:r>
            <a:r>
              <a:rPr lang="en-US" sz="2800" b="1" i="1" dirty="0" smtClean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ea typeface="MS Mincho"/>
              </a:rPr>
              <a:t>cảm</a:t>
            </a:r>
            <a:r>
              <a:rPr lang="en-US" sz="2800" b="1" i="1" dirty="0" smtClean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2800" b="1" i="1" dirty="0" smtClean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ea typeface="MS Mincho"/>
              </a:rPr>
              <a:t>tác</a:t>
            </a:r>
            <a:r>
              <a:rPr lang="en-US" sz="2800" b="1" i="1" dirty="0" smtClean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ea typeface="MS Mincho"/>
              </a:rPr>
              <a:t>giả</a:t>
            </a:r>
            <a:r>
              <a:rPr lang="en-US" sz="2800" b="1" i="1" dirty="0" smtClean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ea typeface="MS Mincho"/>
              </a:rPr>
              <a:t>đối</a:t>
            </a:r>
            <a:r>
              <a:rPr lang="en-US" sz="2800" b="1" i="1" dirty="0" smtClean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ea typeface="MS Mincho"/>
              </a:rPr>
              <a:t>với</a:t>
            </a:r>
            <a:r>
              <a:rPr lang="en-US" sz="2800" b="1" i="1" dirty="0" smtClean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ea typeface="MS Mincho"/>
              </a:rPr>
              <a:t>quê</a:t>
            </a:r>
            <a:r>
              <a:rPr lang="en-US" sz="2800" b="1" i="1" dirty="0" smtClean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ea typeface="MS Mincho"/>
              </a:rPr>
              <a:t>hương</a:t>
            </a:r>
            <a:r>
              <a:rPr lang="en-US" sz="2800" b="1" i="1" dirty="0" smtClean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ea typeface="MS Mincho"/>
              </a:rPr>
              <a:t>được</a:t>
            </a:r>
            <a:r>
              <a:rPr lang="en-US" sz="2800" b="1" i="1" dirty="0" smtClean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ea typeface="MS Mincho"/>
              </a:rPr>
              <a:t>thể</a:t>
            </a:r>
            <a:r>
              <a:rPr lang="en-US" sz="2800" b="1" i="1" dirty="0" smtClean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ea typeface="MS Mincho"/>
              </a:rPr>
              <a:t>hiện</a:t>
            </a:r>
            <a:r>
              <a:rPr lang="en-US" sz="2800" b="1" i="1" dirty="0" smtClean="0">
                <a:latin typeface="Times New Roman" panose="02020603050405020304" pitchFamily="18" charset="0"/>
                <a:ea typeface="MS Mincho"/>
              </a:rPr>
              <a:t> qua </a:t>
            </a:r>
            <a:r>
              <a:rPr lang="en-US" sz="2800" b="1" i="1" dirty="0" err="1" smtClean="0"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800" b="1" i="1" dirty="0" smtClean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800" b="1" i="1" dirty="0" smtClean="0">
                <a:latin typeface="Times New Roman" panose="02020603050405020304" pitchFamily="18" charset="0"/>
                <a:ea typeface="MS Mincho"/>
              </a:rPr>
              <a:t>?</a:t>
            </a:r>
            <a:endParaRPr lang="en-US" sz="28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7875" y="4997358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5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494627" y="116223"/>
            <a:ext cx="4237893" cy="57476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II.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Đọc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</a:t>
            </a:r>
            <a:r>
              <a:rPr lang="en-US" sz="3200" b="1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iểu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17499" y="1439606"/>
            <a:ext cx="4545939" cy="56439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2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Tâm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trạng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nhà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: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958044" y="2226067"/>
            <a:ext cx="7458893" cy="42400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endParaRPr lang="en-US" sz="3200" dirty="0" smtClean="0">
              <a:solidFill>
                <a:srgbClr val="0D0D0D"/>
              </a:solidFill>
              <a:latin typeface="Times New Roman" panose="02020603050405020304" pitchFamily="18" charset="0"/>
              <a:ea typeface="MS Mincho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   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Tác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đã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thể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hiện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tình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cảm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với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quê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hương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khi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gợi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nhắc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lại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những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kỉ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niệm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tuổi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những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hình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ảnh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dị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đời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thường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gắn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với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cuộc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sống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thường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ngày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 Qua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đó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ta </a:t>
            </a:r>
            <a:r>
              <a:rPr lang="en-US" sz="32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cảm</a:t>
            </a:r>
            <a:r>
              <a:rPr lang="en-US" sz="32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nhận</a:t>
            </a:r>
            <a:r>
              <a:rPr lang="en-US" sz="32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được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tâm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trạng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nhớ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thương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da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diết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mong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được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trở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quê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hương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yêu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dấu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yêu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quê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hương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tha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thiết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nhà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latin typeface="Times New Roman" panose="02020603050405020304" pitchFamily="18" charset="0"/>
                <a:ea typeface="MS Mincho"/>
              </a:rPr>
              <a:t> 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71" y="2965078"/>
            <a:ext cx="2586446" cy="25044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17499" y="195944"/>
            <a:ext cx="4271621" cy="57476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 smtClean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II. </a:t>
            </a:r>
            <a:r>
              <a:rPr lang="en-US" sz="3200" b="1" dirty="0" err="1" smtClean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3200" b="1" dirty="0" smtClean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en-US" sz="3200" b="1" dirty="0" err="1" smtClean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iểu</a:t>
            </a:r>
            <a:r>
              <a:rPr lang="en-US" sz="3200" b="1" dirty="0" smtClean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200" b="1" dirty="0" smtClean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983053"/>
            <a:ext cx="7863840" cy="466437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22321" y="2499360"/>
            <a:ext cx="552123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b="1" i="1" dirty="0" err="1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b="1" i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800" b="1" i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b="1" i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800" b="1" i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ít</a:t>
            </a:r>
            <a:r>
              <a:rPr lang="en-US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độc</a:t>
            </a:r>
            <a:r>
              <a:rPr lang="en-US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đáo</a:t>
            </a:r>
            <a:r>
              <a:rPr lang="en-US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8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</a:t>
            </a:r>
            <a:r>
              <a:rPr lang="en-US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,…?</a:t>
            </a:r>
            <a:endParaRPr lang="en-US" sz="2800" b="1" i="1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7875" y="4997358"/>
            <a:ext cx="2619375" cy="1743075"/>
          </a:xfrm>
          <a:prstGeom prst="rect">
            <a:avLst/>
          </a:prstGeom>
        </p:spPr>
      </p:pic>
      <p:sp>
        <p:nvSpPr>
          <p:cNvPr id="2" name="Flowchart: Alternate Process 1"/>
          <p:cNvSpPr/>
          <p:nvPr/>
        </p:nvSpPr>
        <p:spPr>
          <a:xfrm>
            <a:off x="4556761" y="914400"/>
            <a:ext cx="4561114" cy="73152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10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685159" y="210934"/>
            <a:ext cx="4315841" cy="57476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III.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Đọc</a:t>
            </a:r>
            <a:r>
              <a:rPr lang="en-US" sz="3200" b="1" dirty="0" smtClean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H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iểu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aphicFrame>
        <p:nvGraphicFramePr>
          <p:cNvPr id="6" name="Diagram 5"/>
          <p:cNvGraphicFramePr/>
          <p:nvPr/>
        </p:nvGraphicFramePr>
        <p:xfrm>
          <a:off x="3586480" y="1523168"/>
          <a:ext cx="7223760" cy="2299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Flowchart: Decision 7"/>
          <p:cNvSpPr/>
          <p:nvPr/>
        </p:nvSpPr>
        <p:spPr>
          <a:xfrm>
            <a:off x="653143" y="1595013"/>
            <a:ext cx="2808514" cy="2155372"/>
          </a:xfrm>
          <a:prstGeom prst="flowChartDecision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latin typeface="Times New Roman" panose="02020603050405020304" pitchFamily="18" charset="0"/>
                <a:ea typeface="MS Mincho"/>
              </a:rPr>
              <a:t>3</a:t>
            </a:r>
            <a:r>
              <a:rPr lang="en-US" sz="2800" b="1" dirty="0" smtClean="0"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</a:rPr>
              <a:t>Nghệ</a:t>
            </a:r>
            <a:r>
              <a:rPr lang="en-US" sz="2800" b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S Mincho"/>
              </a:rPr>
              <a:t>thuật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653143" y="3862666"/>
            <a:ext cx="2377440" cy="2837332"/>
          </a:xfrm>
          <a:prstGeom prst="rightArrow">
            <a:avLst>
              <a:gd name="adj1" fmla="val 50000"/>
              <a:gd name="adj2" fmla="val 49422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Đặc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điểm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lục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338286" y="3763547"/>
            <a:ext cx="7471954" cy="291820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b="1" dirty="0"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gồm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các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cặp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câu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lục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bát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cách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gieo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vần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: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tabLst>
                <a:tab pos="1386840" algn="l"/>
              </a:tabLst>
            </a:pP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+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Tiếng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thứ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sáu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dòng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lục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vần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với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tiếng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thứ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sáu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dòng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bát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kế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nó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: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bìm-tìm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ngơ-hờ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sai-vài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, dim-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chim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gầy-đầy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tơ-nhờ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mèn-đèn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lau-nhàu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đưa-chưa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tabLst>
                <a:tab pos="1386840" algn="l"/>
              </a:tabLst>
            </a:pP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+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Tiếng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thứ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tám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dòng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bát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vần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với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tiếng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thứ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sáu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dòng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lục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kế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theo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: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thơ-ngơ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gai-sai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chim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-dim,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mây-gầ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,…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8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17499" y="195944"/>
            <a:ext cx="4332581" cy="57476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II.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Đọc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</a:t>
            </a:r>
            <a:r>
              <a:rPr lang="en-US" sz="3200" b="1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iểu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Flowchart: Decision 7"/>
          <p:cNvSpPr/>
          <p:nvPr/>
        </p:nvSpPr>
        <p:spPr>
          <a:xfrm>
            <a:off x="5577841" y="0"/>
            <a:ext cx="2808514" cy="2155372"/>
          </a:xfrm>
          <a:prstGeom prst="flowChartDecision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MS Mincho"/>
              </a:rPr>
              <a:t>3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Nghệ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thuật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613953" y="2921517"/>
            <a:ext cx="2377440" cy="2837332"/>
          </a:xfrm>
          <a:prstGeom prst="rightArrow">
            <a:avLst>
              <a:gd name="adj1" fmla="val 50000"/>
              <a:gd name="adj2" fmla="val 49422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điểm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lục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thơ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233782" y="2344881"/>
            <a:ext cx="7712891" cy="39906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  <a:tabLst>
                <a:tab pos="1386840" algn="l"/>
              </a:tabLst>
            </a:pPr>
            <a:r>
              <a:rPr lang="en-US" sz="32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32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Ngắt</a:t>
            </a:r>
            <a:r>
              <a:rPr lang="en-US" sz="32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nhịp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: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ngắt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nhịp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chẵn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câu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lục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ngắt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nhịp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2/2/2,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câu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bát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ngắt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nhịp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4/4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tabLst>
                <a:tab pos="1386840" algn="l"/>
              </a:tabLst>
            </a:pP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</a:t>
            </a:r>
            <a:r>
              <a:rPr lang="en-US" sz="32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hanh</a:t>
            </a:r>
            <a:r>
              <a:rPr lang="en-US" sz="32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điệu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: có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sự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phối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hợp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giữa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các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tiếng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trong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một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cặp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câu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lục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bát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: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các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tiếng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ở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vị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trí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2,4,6,8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đều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tuân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thủ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chặt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chẽ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theo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quy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định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: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tiếng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thứ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2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là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thanh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bằng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tiếng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thứ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4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thanh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trắc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tiếng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thứ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6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8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là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thanh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bằng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17499" y="195944"/>
            <a:ext cx="2701901" cy="57476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 smtClean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III. </a:t>
            </a:r>
            <a:r>
              <a:rPr lang="en-US" sz="3200" b="1" dirty="0" err="1" smtClean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3200" b="1" dirty="0" smtClean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200" b="1" dirty="0" smtClean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280161"/>
            <a:ext cx="7772400" cy="536727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22321" y="2499360"/>
            <a:ext cx="55212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b="1" i="1" dirty="0" err="1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b="1" i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800" b="1" i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2800" b="1" i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b="1" i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b="1" i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i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800" b="1" i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800" b="1" i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i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b="1" i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800" b="1" i="1" dirty="0" err="1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i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i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b="1" i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b="1" i="1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7875" y="4997358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316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17499" y="195944"/>
            <a:ext cx="2595221" cy="57476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III.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Tổng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kết</a:t>
            </a:r>
            <a:r>
              <a:rPr lang="en-US" sz="3200" b="1" dirty="0" smtClean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958044" y="1905000"/>
            <a:ext cx="7837716" cy="466344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* </a:t>
            </a:r>
            <a:r>
              <a:rPr lang="en-US" sz="3200" b="1" u="sng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Nghệ</a:t>
            </a:r>
            <a:r>
              <a:rPr lang="en-US" sz="3200" b="1" u="sng" dirty="0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u="sng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thuật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:</a:t>
            </a:r>
          </a:p>
          <a:p>
            <a:pPr>
              <a:tabLst>
                <a:tab pos="1386840" algn="l"/>
              </a:tabLst>
            </a:pP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được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viết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bằng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thể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lục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bát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.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   -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Ngôn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ngữ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dị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thể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hiện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nét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gần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gũi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với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cuộc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sống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chốn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thôn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quê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*</a:t>
            </a:r>
            <a:r>
              <a:rPr lang="en-US" sz="3200" b="1" u="sng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Nội</a:t>
            </a:r>
            <a:r>
              <a:rPr lang="en-US" sz="3200" b="1" u="sng" dirty="0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dung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:</a:t>
            </a:r>
          </a:p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khắc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họa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khung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cảnh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thiên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nhiên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thân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thuộc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gần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gũi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sống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động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với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người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đọc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bộc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lộ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được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cảm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xúc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nỗi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nhớ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tác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giả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với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quê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hương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tuổi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137" y="2270760"/>
            <a:ext cx="3322184" cy="37222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889509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558" y="1097282"/>
            <a:ext cx="5030288" cy="467867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1097281"/>
            <a:ext cx="4992189" cy="467868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4" name="Cloud Callout 13"/>
          <p:cNvSpPr/>
          <p:nvPr/>
        </p:nvSpPr>
        <p:spPr>
          <a:xfrm>
            <a:off x="3191148" y="1356360"/>
            <a:ext cx="7026251" cy="3715690"/>
          </a:xfrm>
          <a:prstGeom prst="cloudCallo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  <a:tabLst>
                <a:tab pos="1386840" algn="l"/>
              </a:tabLst>
            </a:pPr>
            <a:r>
              <a:rPr lang="en-US" sz="6600" b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-CẢM ƠN-</a:t>
            </a:r>
          </a:p>
          <a:p>
            <a:pPr algn="ctr">
              <a:spcAft>
                <a:spcPts val="0"/>
              </a:spcAft>
              <a:tabLst>
                <a:tab pos="1386840" algn="l"/>
              </a:tabLst>
            </a:pPr>
            <a:r>
              <a:rPr lang="en-US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GVBM: BÙI THỊ THANH HỒNG</a:t>
            </a:r>
            <a:endParaRPr lang="en-US" sz="2400" b="1" i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381794" y="108002"/>
            <a:ext cx="74284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tabLst>
                <a:tab pos="1386840" algn="l"/>
              </a:tabLst>
            </a:pP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MS Mincho"/>
              </a:rPr>
              <a:t>HOẠT ĐỘNG KHỞI ĐỘNG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 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54104" y="940841"/>
            <a:ext cx="9085949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 SÁT NHỮNG BỨC ẢNH VÀ TRẢ LỜI CÂU HỎI</a:t>
            </a:r>
            <a:endParaRPr lang="en-US" sz="28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4633"/>
            <a:ext cx="6531429" cy="45051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5041" y="1924633"/>
            <a:ext cx="6156960" cy="45053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558" y="2364378"/>
            <a:ext cx="5030288" cy="36314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6560" y="2364378"/>
            <a:ext cx="4702629" cy="3631473"/>
          </a:xfrm>
          <a:prstGeom prst="rect">
            <a:avLst/>
          </a:prstGeom>
        </p:spPr>
      </p:pic>
      <p:sp>
        <p:nvSpPr>
          <p:cNvPr id="12" name="Down Arrow 11"/>
          <p:cNvSpPr/>
          <p:nvPr/>
        </p:nvSpPr>
        <p:spPr>
          <a:xfrm>
            <a:off x="3566160" y="1570315"/>
            <a:ext cx="849086" cy="5589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>
            <a:off x="8088086" y="1585574"/>
            <a:ext cx="849086" cy="5589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loud Callout 13"/>
          <p:cNvSpPr/>
          <p:nvPr/>
        </p:nvSpPr>
        <p:spPr>
          <a:xfrm>
            <a:off x="2783954" y="2256744"/>
            <a:ext cx="7026251" cy="3196306"/>
          </a:xfrm>
          <a:prstGeom prst="cloudCallo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Những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bức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ảnh</a:t>
            </a:r>
            <a:r>
              <a:rPr lang="en-US" sz="28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chụp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loài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hoa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nào</a:t>
            </a:r>
            <a:r>
              <a:rPr lang="en-US" sz="28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? </a:t>
            </a:r>
            <a:r>
              <a:rPr lang="en-US" sz="28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Đặc</a:t>
            </a:r>
            <a:r>
              <a:rPr lang="en-US" sz="28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điểm</a:t>
            </a:r>
            <a:r>
              <a:rPr lang="en-US" sz="28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?</a:t>
            </a:r>
            <a:endParaRPr lang="en-US" sz="28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- Theo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em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loài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hoa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này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gợi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cảm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xúc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cho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nhà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Nguyễn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Đức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Mậu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như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thế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nào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?</a:t>
            </a:r>
            <a:endParaRPr lang="en-US" sz="28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95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58538"/>
            <a:ext cx="12192000" cy="56300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" y="689277"/>
            <a:ext cx="11079480" cy="589440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Rectangle 5"/>
          <p:cNvSpPr/>
          <p:nvPr/>
        </p:nvSpPr>
        <p:spPr>
          <a:xfrm>
            <a:off x="1989907" y="104502"/>
            <a:ext cx="87608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 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7320" y="2382050"/>
            <a:ext cx="6156960" cy="374443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385560" y="2720153"/>
            <a:ext cx="4365169" cy="2312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pt-BR" sz="3200" b="1" dirty="0" smtClean="0">
              <a:solidFill>
                <a:srgbClr val="0D0D0D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3200" b="1" noProof="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kumimoji="0" lang="pt-B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</a:t>
            </a:r>
            <a:r>
              <a:rPr kumimoji="0" lang="pt-BR" sz="3200" b="1" i="0" u="none" strike="noStrike" kern="1200" cap="none" spc="0" normalizeH="0" noProof="0" dirty="0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hãy </a:t>
            </a:r>
            <a:r>
              <a:rPr lang="pt-BR" sz="32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 bày sự hiểu biết của em </a:t>
            </a:r>
            <a:r>
              <a:rPr kumimoji="0" lang="pt-BR" sz="3200" b="1" i="0" u="none" strike="noStrike" kern="1200" cap="none" spc="0" normalizeH="0" noProof="0" dirty="0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về nhà thơ </a:t>
            </a:r>
            <a:r>
              <a:rPr kumimoji="0" lang="pt-B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Nguyễn</a:t>
            </a:r>
            <a:r>
              <a:rPr kumimoji="0" lang="pt-BR" sz="3200" b="1" i="0" u="none" strike="noStrike" kern="1200" cap="none" spc="0" normalizeH="0" noProof="0" dirty="0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Đức Mậu?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334" y="2009727"/>
            <a:ext cx="4148546" cy="39528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989907" y="104502"/>
            <a:ext cx="8760823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MỞ RỘNG THEO THỂ LOẠI:</a:t>
            </a:r>
          </a:p>
          <a:p>
            <a:pPr lvl="0" algn="ctr"/>
            <a:r>
              <a:rPr lang="en-US" sz="5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 </a:t>
            </a:r>
            <a:r>
              <a:rPr lang="en-US" sz="5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BÌM                                    </a:t>
            </a:r>
          </a:p>
          <a:p>
            <a:pPr lvl="0" algn="ctr"/>
            <a:r>
              <a:rPr lang="en-US" sz="2800" b="1" dirty="0">
                <a:solidFill>
                  <a:schemeClr val="bg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2800" b="1" dirty="0" smtClean="0">
                <a:solidFill>
                  <a:schemeClr val="bg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 ĐỨC MẬU)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41765">
            <a:off x="1561056" y="3030789"/>
            <a:ext cx="2374473" cy="175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334" y="2009727"/>
            <a:ext cx="4148546" cy="39528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020407" y="104502"/>
            <a:ext cx="6730323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MỞ RỘNG THEO THỂ LOẠI:</a:t>
            </a:r>
          </a:p>
          <a:p>
            <a:pPr lvl="0" algn="ctr"/>
            <a:r>
              <a:rPr lang="en-US" sz="6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 BÌM                                    </a:t>
            </a:r>
          </a:p>
          <a:p>
            <a:pPr lvl="0" algn="ctr"/>
            <a:r>
              <a:rPr lang="en-US" sz="3200" b="1" dirty="0">
                <a:solidFill>
                  <a:schemeClr val="bg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(NGUYỄN ĐỨC MẬU)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41765">
            <a:off x="1561056" y="3030789"/>
            <a:ext cx="2374473" cy="17558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35065" y="1195492"/>
            <a:ext cx="4001655" cy="95334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Đọc-Tìm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1" y="2377440"/>
            <a:ext cx="7167282" cy="425195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Đức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Mậu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1948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Điền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(Nam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Trực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), Nam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trưởng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kháng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chống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Mỹ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Đức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Mậu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dáng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dấp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riêng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lính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giản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dị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“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dễ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giản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dị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trải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tận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3640" y="3977641"/>
            <a:ext cx="8030374" cy="224028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Rectangle 5"/>
          <p:cNvSpPr/>
          <p:nvPr/>
        </p:nvSpPr>
        <p:spPr>
          <a:xfrm>
            <a:off x="1989907" y="104502"/>
            <a:ext cx="87608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 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4502"/>
            <a:ext cx="10515600" cy="3675019"/>
          </a:xfrm>
        </p:spPr>
        <p:txBody>
          <a:bodyPr>
            <a:normAutofit lnSpcReduction="10000"/>
          </a:bodyPr>
          <a:lstStyle/>
          <a:p>
            <a:pPr marL="0" lvl="0" indent="0" algn="ctr">
              <a:buNone/>
            </a:pPr>
            <a:r>
              <a:rPr lang="en-US" b="1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MỞ RỘNG THEO THỂ LOẠI:</a:t>
            </a:r>
          </a:p>
          <a:p>
            <a:pPr marL="0" lvl="0" indent="0" algn="ctr">
              <a:buNone/>
            </a:pPr>
            <a:r>
              <a:rPr lang="en-US" sz="5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 BÌM                                    </a:t>
            </a:r>
          </a:p>
          <a:p>
            <a:pPr marL="0" lvl="0" indent="0" algn="ctr">
              <a:buNone/>
            </a:pPr>
            <a:r>
              <a:rPr lang="en-US" b="1" dirty="0">
                <a:solidFill>
                  <a:schemeClr val="bg1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(NGUYỄN ĐỨC MẬU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lvl="0" indent="0"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70)</a:t>
            </a:r>
          </a:p>
          <a:p>
            <a:pPr marL="0" lvl="0" indent="0"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617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17499" y="195944"/>
            <a:ext cx="4271621" cy="57476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 smtClean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II. </a:t>
            </a:r>
            <a:r>
              <a:rPr lang="en-US" sz="3200" b="1" dirty="0" err="1" smtClean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3200" b="1" dirty="0" smtClean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en-US" sz="3200" b="1" dirty="0" err="1" smtClean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iểu</a:t>
            </a:r>
            <a:r>
              <a:rPr lang="en-US" sz="3200" b="1" dirty="0" smtClean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200" b="1" dirty="0" smtClean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40" y="1584959"/>
            <a:ext cx="8884920" cy="515547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26377" y="2056250"/>
            <a:ext cx="5717178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32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MS Mincho"/>
              </a:rPr>
              <a:t>Câu</a:t>
            </a:r>
            <a:r>
              <a:rPr lang="en-US" sz="3200" b="1" u="sng" dirty="0" smtClean="0">
                <a:solidFill>
                  <a:srgbClr val="C0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MS Mincho"/>
              </a:rPr>
              <a:t>hỏi</a:t>
            </a:r>
            <a:r>
              <a:rPr lang="en-US" sz="3200" b="1" u="sng" dirty="0" smtClean="0">
                <a:solidFill>
                  <a:srgbClr val="C0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MS Mincho"/>
              </a:rPr>
              <a:t>thảo</a:t>
            </a:r>
            <a:r>
              <a:rPr lang="en-US" sz="3200" b="1" u="sng" dirty="0" smtClean="0">
                <a:solidFill>
                  <a:srgbClr val="C0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MS Mincho"/>
              </a:rPr>
              <a:t>luận</a:t>
            </a:r>
            <a:r>
              <a:rPr lang="en-US" sz="3200" b="1" u="sng" dirty="0" smtClean="0">
                <a:solidFill>
                  <a:srgbClr val="C00000"/>
                </a:solidFill>
                <a:latin typeface="Times New Roman" panose="02020603050405020304" pitchFamily="18" charset="0"/>
                <a:ea typeface="MS Mincho"/>
              </a:rPr>
              <a:t>:</a:t>
            </a:r>
          </a:p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b="1" i="1" dirty="0" err="1" smtClean="0">
                <a:latin typeface="Times New Roman" panose="02020603050405020304" pitchFamily="18" charset="0"/>
                <a:ea typeface="MS Mincho"/>
              </a:rPr>
              <a:t>Bức</a:t>
            </a:r>
            <a:r>
              <a:rPr lang="en-US" sz="2800" b="1" i="1" dirty="0" smtClean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S Mincho"/>
              </a:rPr>
              <a:t>tranh</a:t>
            </a:r>
            <a:r>
              <a:rPr lang="en-US" sz="2800" b="1" i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S Mincho"/>
              </a:rPr>
              <a:t>quê</a:t>
            </a:r>
            <a:r>
              <a:rPr lang="en-US" sz="2800" b="1" i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S Mincho"/>
              </a:rPr>
              <a:t>hiện</a:t>
            </a:r>
            <a:r>
              <a:rPr lang="en-US" sz="2800" b="1" i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S Mincho"/>
              </a:rPr>
              <a:t>lên</a:t>
            </a:r>
            <a:r>
              <a:rPr lang="en-US" sz="2800" b="1" i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S Mincho"/>
              </a:rPr>
              <a:t>với</a:t>
            </a:r>
            <a:r>
              <a:rPr lang="en-US" sz="2800" b="1" i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S Mincho"/>
              </a:rPr>
              <a:t>những</a:t>
            </a:r>
            <a:r>
              <a:rPr lang="en-US" sz="2800" b="1" i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S Mincho"/>
              </a:rPr>
              <a:t>hình</a:t>
            </a:r>
            <a:r>
              <a:rPr lang="en-US" sz="2800" b="1" i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S Mincho"/>
              </a:rPr>
              <a:t>ảnh</a:t>
            </a:r>
            <a:r>
              <a:rPr lang="en-US" sz="2800" b="1" i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S Mincho"/>
              </a:rPr>
              <a:t>nào</a:t>
            </a:r>
            <a:r>
              <a:rPr lang="en-US" sz="2800" b="1" i="1" dirty="0">
                <a:latin typeface="Times New Roman" panose="02020603050405020304" pitchFamily="18" charset="0"/>
                <a:ea typeface="MS Mincho"/>
              </a:rPr>
              <a:t>? </a:t>
            </a:r>
            <a:r>
              <a:rPr lang="en-US" sz="2800" b="1" i="1" dirty="0" smtClean="0">
                <a:latin typeface="Times New Roman" panose="02020603050405020304" pitchFamily="18" charset="0"/>
                <a:ea typeface="MS Mincho"/>
              </a:rPr>
              <a:t>Theo </a:t>
            </a:r>
            <a:r>
              <a:rPr lang="en-US" sz="2800" b="1" i="1" dirty="0" err="1">
                <a:latin typeface="Times New Roman" panose="02020603050405020304" pitchFamily="18" charset="0"/>
                <a:ea typeface="MS Mincho"/>
              </a:rPr>
              <a:t>em</a:t>
            </a:r>
            <a:r>
              <a:rPr lang="en-US" sz="2800" b="1" i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S Mincho"/>
              </a:rPr>
              <a:t>hình</a:t>
            </a:r>
            <a:r>
              <a:rPr lang="en-US" sz="2800" b="1" i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S Mincho"/>
              </a:rPr>
              <a:t>ảnh</a:t>
            </a:r>
            <a:r>
              <a:rPr lang="en-US" sz="2800" b="1" i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S Mincho"/>
              </a:rPr>
              <a:t>nào</a:t>
            </a:r>
            <a:r>
              <a:rPr lang="en-US" sz="2800" b="1" i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S Mincho"/>
              </a:rPr>
              <a:t>là</a:t>
            </a:r>
            <a:r>
              <a:rPr lang="en-US" sz="2800" b="1" i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S Mincho"/>
              </a:rPr>
              <a:t>tâm</a:t>
            </a:r>
            <a:r>
              <a:rPr lang="en-US" sz="2800" b="1" i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S Mincho"/>
              </a:rPr>
              <a:t>điểm</a:t>
            </a:r>
            <a:r>
              <a:rPr lang="en-US" sz="2800" b="1" i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2800" b="1" i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S Mincho"/>
              </a:rPr>
              <a:t>bức</a:t>
            </a:r>
            <a:r>
              <a:rPr lang="en-US" sz="2800" b="1" i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S Mincho"/>
              </a:rPr>
              <a:t>tranh</a:t>
            </a:r>
            <a:r>
              <a:rPr lang="en-US" sz="2800" b="1" i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S Mincho"/>
              </a:rPr>
              <a:t>quê</a:t>
            </a:r>
            <a:r>
              <a:rPr lang="en-US" sz="2800" b="1" i="1" dirty="0">
                <a:latin typeface="Times New Roman" panose="02020603050405020304" pitchFamily="18" charset="0"/>
                <a:ea typeface="MS Mincho"/>
              </a:rPr>
              <a:t>?</a:t>
            </a:r>
            <a:endParaRPr lang="en-US" sz="2800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b="1" i="1" dirty="0" smtClean="0">
                <a:latin typeface="Times New Roman" panose="02020603050405020304" pitchFamily="18" charset="0"/>
                <a:ea typeface="MS Mincho"/>
              </a:rPr>
              <a:t>  </a:t>
            </a:r>
            <a:r>
              <a:rPr lang="en-US" sz="2800" b="1" i="1" dirty="0" err="1" smtClean="0">
                <a:latin typeface="Times New Roman" panose="02020603050405020304" pitchFamily="18" charset="0"/>
                <a:ea typeface="MS Mincho"/>
              </a:rPr>
              <a:t>Hãy</a:t>
            </a:r>
            <a:r>
              <a:rPr lang="en-US" sz="2800" b="1" i="1" dirty="0" smtClean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S Mincho"/>
              </a:rPr>
              <a:t>nhận</a:t>
            </a:r>
            <a:r>
              <a:rPr lang="en-US" sz="2800" b="1" i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S Mincho"/>
              </a:rPr>
              <a:t>xét</a:t>
            </a:r>
            <a:r>
              <a:rPr lang="en-US" sz="2800" b="1" i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sz="2800" b="1" i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S Mincho"/>
              </a:rPr>
              <a:t>bức</a:t>
            </a:r>
            <a:r>
              <a:rPr lang="en-US" sz="2800" b="1" i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S Mincho"/>
              </a:rPr>
              <a:t>tranh</a:t>
            </a:r>
            <a:r>
              <a:rPr lang="en-US" sz="2800" b="1" i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S Mincho"/>
              </a:rPr>
              <a:t>quê</a:t>
            </a:r>
            <a:r>
              <a:rPr lang="en-US" sz="2800" b="1" i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S Mincho"/>
              </a:rPr>
              <a:t>trong</a:t>
            </a:r>
            <a:r>
              <a:rPr lang="en-US" sz="2800" b="1" i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800" b="1" i="1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800" b="1" i="1" dirty="0">
                <a:latin typeface="Times New Roman" panose="02020603050405020304" pitchFamily="18" charset="0"/>
                <a:ea typeface="MS Mincho"/>
              </a:rPr>
              <a:t>?</a:t>
            </a:r>
            <a:endParaRPr lang="en-US" sz="28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7875" y="4997358"/>
            <a:ext cx="2619375" cy="1743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170570" y="69503"/>
            <a:ext cx="4272390" cy="57476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II.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Đọc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</a:t>
            </a:r>
            <a:r>
              <a:rPr lang="en-US" sz="3200" b="1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iểu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bản</a:t>
            </a:r>
            <a:r>
              <a:rPr lang="en-US" sz="3200" b="1" noProof="0" dirty="0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17499" y="1081528"/>
            <a:ext cx="2985465" cy="56439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1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tranh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quê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: 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97844" y="1510664"/>
            <a:ext cx="3156633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endParaRPr lang="en-US" sz="3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4982447" y="1645920"/>
            <a:ext cx="627018" cy="3842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666207" y="2705221"/>
          <a:ext cx="10659290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18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18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18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318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318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314070">
                <a:tc>
                  <a:txBody>
                    <a:bodyPr/>
                    <a:lstStyle/>
                    <a:p>
                      <a:pPr algn="ctr"/>
                      <a:r>
                        <a:rPr lang="en-US" sz="2800" i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Hoa bìm bìm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i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Chuồn ớt</a:t>
                      </a:r>
                      <a:endParaRPr lang="en-US" sz="28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i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Cây</a:t>
                      </a:r>
                      <a:r>
                        <a:rPr lang="en-US" sz="2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 </a:t>
                      </a:r>
                      <a:r>
                        <a:rPr lang="en-US" sz="2800" i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hồng</a:t>
                      </a:r>
                      <a:r>
                        <a:rPr lang="en-US" sz="2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 </a:t>
                      </a:r>
                      <a:r>
                        <a:rPr lang="en-US" sz="2800" i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trĩu</a:t>
                      </a:r>
                      <a:r>
                        <a:rPr lang="en-US" sz="2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 </a:t>
                      </a:r>
                      <a:r>
                        <a:rPr lang="en-US" sz="2800" i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quả</a:t>
                      </a:r>
                      <a:endParaRPr lang="en-US" sz="28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i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Cánh</a:t>
                      </a:r>
                      <a:r>
                        <a:rPr lang="en-US" sz="2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 </a:t>
                      </a:r>
                      <a:r>
                        <a:rPr lang="en-US" sz="2800" i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diều</a:t>
                      </a:r>
                      <a:r>
                        <a:rPr lang="en-US" sz="2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 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i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Bến</a:t>
                      </a:r>
                      <a:r>
                        <a:rPr lang="en-US" sz="2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 </a:t>
                      </a:r>
                      <a:r>
                        <a:rPr lang="en-US" sz="2800" i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nước</a:t>
                      </a:r>
                      <a:r>
                        <a:rPr lang="en-US" sz="2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, con </a:t>
                      </a:r>
                      <a:r>
                        <a:rPr lang="en-US" sz="2800" i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thuyền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27303">
                <a:tc>
                  <a:txBody>
                    <a:bodyPr/>
                    <a:lstStyle/>
                    <a:p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207" y="4098743"/>
            <a:ext cx="2113054" cy="19885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2324" y="4098742"/>
            <a:ext cx="2116183" cy="19897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1570" y="4098741"/>
            <a:ext cx="2113054" cy="19885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0814" y="4098741"/>
            <a:ext cx="2129246" cy="19885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6250" y="4098740"/>
            <a:ext cx="2129247" cy="19897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829515" y="124070"/>
            <a:ext cx="4141005" cy="57476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II.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Đọc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</a:t>
            </a:r>
            <a:r>
              <a:rPr lang="en-US" sz="3200" b="1" dirty="0" err="1">
                <a:solidFill>
                  <a:srgbClr val="14141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iểu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14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17499" y="1439606"/>
            <a:ext cx="4545939" cy="56439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1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tranh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quê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: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97844" y="1510664"/>
            <a:ext cx="3156633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3200" b="1" i="0" u="none" strike="noStrike" kern="120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nổi</a:t>
            </a:r>
            <a:r>
              <a:rPr kumimoji="0" lang="en-US" sz="3200" b="1" i="0" u="none" strike="noStrike" kern="120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bật</a:t>
            </a:r>
            <a:endParaRPr kumimoji="0" lang="en-US" sz="32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4982447" y="1645920"/>
            <a:ext cx="627018" cy="3842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391885" y="2635522"/>
          <a:ext cx="11351625" cy="3230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0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70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70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70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703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i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Cánh</a:t>
                      </a:r>
                      <a:r>
                        <a:rPr lang="en-US" sz="2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 </a:t>
                      </a:r>
                      <a:r>
                        <a:rPr lang="en-US" sz="2800" i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bèo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i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Cào</a:t>
                      </a:r>
                      <a:r>
                        <a:rPr lang="en-US" sz="2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 </a:t>
                      </a:r>
                      <a:r>
                        <a:rPr lang="en-US" sz="2800" i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cào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i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Tiếng</a:t>
                      </a:r>
                      <a:r>
                        <a:rPr lang="en-US" sz="2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 </a:t>
                      </a:r>
                      <a:r>
                        <a:rPr lang="en-US" sz="2800" i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dế</a:t>
                      </a:r>
                      <a:r>
                        <a:rPr lang="en-US" sz="2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 </a:t>
                      </a:r>
                      <a:r>
                        <a:rPr lang="en-US" sz="2800" i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mèn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i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Bầy</a:t>
                      </a:r>
                      <a:r>
                        <a:rPr lang="en-US" sz="2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 </a:t>
                      </a:r>
                      <a:r>
                        <a:rPr lang="en-US" sz="2800" i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đom</a:t>
                      </a:r>
                      <a:r>
                        <a:rPr lang="en-US" sz="2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 </a:t>
                      </a:r>
                      <a:r>
                        <a:rPr lang="en-US" sz="2800" i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đóm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i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Tiếng</a:t>
                      </a:r>
                      <a:r>
                        <a:rPr lang="en-US" sz="2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 </a:t>
                      </a:r>
                      <a:r>
                        <a:rPr lang="en-US" sz="2800" i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cuốc</a:t>
                      </a:r>
                      <a:r>
                        <a:rPr lang="en-US" sz="2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 </a:t>
                      </a:r>
                      <a:r>
                        <a:rPr lang="en-US" sz="2800" i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kêu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885" y="3551974"/>
            <a:ext cx="2259875" cy="23144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6582" y="3551974"/>
            <a:ext cx="2305866" cy="23144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2447" y="4083273"/>
            <a:ext cx="2190364" cy="12518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2811" y="3551974"/>
            <a:ext cx="2336949" cy="23144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3174" y="3551974"/>
            <a:ext cx="2405158" cy="23144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950</Words>
  <Application>Microsoft Office PowerPoint</Application>
  <PresentationFormat>Widescreen</PresentationFormat>
  <Paragraphs>101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MS Mincho</vt:lpstr>
      <vt:lpstr>Times New Roman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 Pre 3420</cp:lastModifiedBy>
  <cp:revision>166</cp:revision>
  <dcterms:created xsi:type="dcterms:W3CDTF">2021-06-04T22:39:00Z</dcterms:created>
  <dcterms:modified xsi:type="dcterms:W3CDTF">2022-09-03T14:07:20Z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1033-11.2.0.9052</vt:lpwstr>
  </property>
</Properties>
</file>